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3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5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0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7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8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6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1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96F3-E9C6-4DD9-8B1E-8C0CCE1DEC34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166F-84EA-4F66-9DFC-DBF0483CE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4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-aP9wEeCr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Food Preservation Technology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244" y="2418917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Ch. 28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1286"/>
            <a:ext cx="2937759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4635"/>
            <a:ext cx="2401165" cy="240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4" y="4495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Modified-atmosphere packaging (MAP)- creates gaseous environment for food </a:t>
            </a:r>
          </a:p>
          <a:p>
            <a:r>
              <a:rPr lang="en-US" dirty="0" smtClean="0"/>
              <a:t>Aseptic packaging- store beverages/liquid foods that were aseptically processed</a:t>
            </a:r>
          </a:p>
          <a:p>
            <a:r>
              <a:rPr lang="en-US" dirty="0" smtClean="0"/>
              <a:t>Edible films/wraps- natural biodegradable film for example apple skin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13" y="4495800"/>
            <a:ext cx="2514532" cy="20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(3:14 minutes)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youtu.be/r-aP9wEeCr0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effect of freezing on foods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describe commercial freezing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how to choose and package foods for freezing at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role of sublimation in freeze-drying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how irradiation preserves foods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arguments for and against irradiation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suitability of containers for commercial food packaging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modified-atmosphere packaging with aseptic packaging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spectrum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waves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 frozen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Immersion freezing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Indirect-contact freezing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Irradiation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Kilogray (kGy)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Lyophilization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Modified-atmosphere packaging (MAP)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2374"/>
            <a:ext cx="8229600" cy="4525963"/>
          </a:xfrm>
        </p:spPr>
        <p:txBody>
          <a:bodyPr/>
          <a:lstStyle/>
          <a:p>
            <a:r>
              <a:rPr lang="en-US" dirty="0" smtClean="0"/>
              <a:t>Preserves food by slowing the action of enzymes</a:t>
            </a:r>
          </a:p>
          <a:p>
            <a:r>
              <a:rPr lang="en-US" dirty="0"/>
              <a:t>P</a:t>
            </a:r>
            <a:r>
              <a:rPr lang="en-US" dirty="0" smtClean="0"/>
              <a:t>revents the growth of microorganisms</a:t>
            </a:r>
          </a:p>
          <a:p>
            <a:r>
              <a:rPr lang="en-US" dirty="0" smtClean="0"/>
              <a:t>Freezer burn- caused by poor packaging </a:t>
            </a:r>
          </a:p>
          <a:p>
            <a:r>
              <a:rPr lang="en-US" dirty="0" smtClean="0"/>
              <a:t>Commercial freezing includes:</a:t>
            </a:r>
          </a:p>
          <a:p>
            <a:pPr lvl="1"/>
            <a:r>
              <a:rPr lang="en-US" sz="2400" dirty="0" smtClean="0"/>
              <a:t>Freezing in air: most common method</a:t>
            </a:r>
          </a:p>
          <a:p>
            <a:pPr lvl="1"/>
            <a:r>
              <a:rPr lang="en-US" sz="2400" dirty="0" smtClean="0"/>
              <a:t>Indirect-contact freezing: food chills next to cold wall</a:t>
            </a:r>
          </a:p>
          <a:p>
            <a:pPr lvl="1"/>
            <a:r>
              <a:rPr lang="en-US" sz="2400" dirty="0" smtClean="0"/>
              <a:t>Immersion freezing: food submerged			        in refrigerant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freezing</a:t>
            </a:r>
          </a:p>
          <a:p>
            <a:r>
              <a:rPr lang="en-US" dirty="0" smtClean="0"/>
              <a:t>Foods with high water content lose shape when frozen (fruits and vegetables)</a:t>
            </a:r>
          </a:p>
          <a:p>
            <a:r>
              <a:rPr lang="en-US" dirty="0" smtClean="0"/>
              <a:t>Seasonings such as basil turn bitter in the freezer</a:t>
            </a:r>
          </a:p>
          <a:p>
            <a:r>
              <a:rPr lang="en-US" dirty="0" smtClean="0"/>
              <a:t>Typical frozen foods last 6-12 months in freezer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2590800" cy="18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Freeze-drying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2194"/>
            <a:ext cx="8229600" cy="4525963"/>
          </a:xfrm>
        </p:spPr>
        <p:txBody>
          <a:bodyPr/>
          <a:lstStyle/>
          <a:p>
            <a:r>
              <a:rPr lang="en-US" dirty="0" smtClean="0"/>
              <a:t>Commercial process that combines freezing and drying to preserve food</a:t>
            </a:r>
          </a:p>
          <a:p>
            <a:r>
              <a:rPr lang="en-US" dirty="0" smtClean="0"/>
              <a:t>Technical name: </a:t>
            </a:r>
            <a:r>
              <a:rPr lang="en-US" dirty="0" err="1" smtClean="0"/>
              <a:t>Lyophilization</a:t>
            </a:r>
            <a:endParaRPr lang="en-US" dirty="0" smtClean="0"/>
          </a:p>
          <a:p>
            <a:r>
              <a:rPr lang="en-US" dirty="0" smtClean="0"/>
              <a:t>Sublimation- ice changes from solid to gas, leaving dried food</a:t>
            </a:r>
          </a:p>
          <a:p>
            <a:r>
              <a:rPr lang="en-US" dirty="0" smtClean="0"/>
              <a:t>Flash freeze- frozen very quickly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3886200" cy="22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Freeze-drying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with mushrooms, strawberries, chicken</a:t>
            </a:r>
          </a:p>
          <a:p>
            <a:r>
              <a:rPr lang="en-US" dirty="0" smtClean="0"/>
              <a:t>Can be stored for months or years</a:t>
            </a:r>
          </a:p>
          <a:p>
            <a:r>
              <a:rPr lang="en-US" dirty="0" smtClean="0"/>
              <a:t>Freeze dried products are lightweight</a:t>
            </a:r>
          </a:p>
          <a:p>
            <a:r>
              <a:rPr lang="en-US" dirty="0" smtClean="0"/>
              <a:t>Food reconstituted before it’s eaten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11447"/>
            <a:ext cx="2895600" cy="21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is exposed to a controlled amount of radiation for a specific time</a:t>
            </a:r>
          </a:p>
          <a:p>
            <a:r>
              <a:rPr lang="en-US" dirty="0" smtClean="0"/>
              <a:t>Destroys organisms that would cause spoilage</a:t>
            </a:r>
          </a:p>
          <a:p>
            <a:r>
              <a:rPr lang="en-US" dirty="0" smtClean="0"/>
              <a:t>Amount of radiation measured in grays</a:t>
            </a:r>
          </a:p>
          <a:p>
            <a:r>
              <a:rPr lang="en-US" dirty="0" smtClean="0"/>
              <a:t>More radiation, the greater the preservative effect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56389"/>
            <a:ext cx="3233912" cy="23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3686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Potatoes and onions have been treated to inhibit sprouting</a:t>
            </a:r>
          </a:p>
          <a:p>
            <a:r>
              <a:rPr lang="en-US" dirty="0" smtClean="0"/>
              <a:t>Irradiated mushrooms have less deterioration</a:t>
            </a:r>
          </a:p>
          <a:p>
            <a:r>
              <a:rPr lang="en-US" dirty="0" smtClean="0"/>
              <a:t>Gives food a longer shelf life</a:t>
            </a:r>
          </a:p>
          <a:p>
            <a:r>
              <a:rPr lang="en-US" dirty="0" smtClean="0"/>
              <a:t>Poultry and beef has decreased E. coli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24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76129"/>
            <a:ext cx="3162300" cy="20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Safety- nontoxic, sanitary, sturdy</a:t>
            </a:r>
          </a:p>
          <a:p>
            <a:r>
              <a:rPr lang="en-US" dirty="0" smtClean="0"/>
              <a:t>Food quality- protect food from light/odors</a:t>
            </a:r>
          </a:p>
          <a:p>
            <a:r>
              <a:rPr lang="en-US" dirty="0" smtClean="0"/>
              <a:t>Convenience- opened easily, </a:t>
            </a:r>
            <a:r>
              <a:rPr lang="en-US" dirty="0" err="1" smtClean="0"/>
              <a:t>resealable</a:t>
            </a:r>
            <a:endParaRPr lang="en-US" dirty="0" smtClean="0"/>
          </a:p>
          <a:p>
            <a:r>
              <a:rPr lang="en-US" dirty="0" smtClean="0"/>
              <a:t>Expense- lower cost</a:t>
            </a:r>
          </a:p>
          <a:p>
            <a:r>
              <a:rPr lang="en-US" dirty="0" smtClean="0"/>
              <a:t>Environmentally safe- recyclable</a:t>
            </a:r>
          </a:p>
          <a:p>
            <a:r>
              <a:rPr lang="en-US" dirty="0" smtClean="0"/>
              <a:t>Marketing appeal- attractive to consumers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33349"/>
            <a:ext cx="3505200" cy="21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359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Food Preservation Technology</vt:lpstr>
      <vt:lpstr>PowerPoint Presentation</vt:lpstr>
      <vt:lpstr>Freezing</vt:lpstr>
      <vt:lpstr>Freezing example</vt:lpstr>
      <vt:lpstr>Freeze-drying</vt:lpstr>
      <vt:lpstr>Freeze-drying example</vt:lpstr>
      <vt:lpstr>Irradiation</vt:lpstr>
      <vt:lpstr>Irradiation example</vt:lpstr>
      <vt:lpstr>Packaging</vt:lpstr>
      <vt:lpstr>Packaging example</vt:lpstr>
      <vt:lpstr>Conclusion video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Preservation Technology</dc:title>
  <dc:creator>Brittany Kalka</dc:creator>
  <cp:lastModifiedBy>ERICSSON, DENISE</cp:lastModifiedBy>
  <cp:revision>16</cp:revision>
  <dcterms:created xsi:type="dcterms:W3CDTF">2014-02-21T14:19:04Z</dcterms:created>
  <dcterms:modified xsi:type="dcterms:W3CDTF">2014-04-08T11:04:14Z</dcterms:modified>
</cp:coreProperties>
</file>